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60" r:id="rId7"/>
    <p:sldId id="259" r:id="rId8"/>
    <p:sldId id="267" r:id="rId9"/>
    <p:sldId id="261" r:id="rId10"/>
    <p:sldId id="266" r:id="rId11"/>
    <p:sldId id="265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C0D38-57D0-594D-9BAC-DB3ABDA6344A}" type="datetimeFigureOut">
              <a:rPr lang="en-US" smtClean="0"/>
              <a:t>9/26/13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50E58-8F89-5A4A-A129-E115693CB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4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50E58-8F89-5A4A-A129-E115693CB8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50E58-8F89-5A4A-A129-E115693CB8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EC9940E-33E5-C648-B274-1BEFAA50E1F4}" type="datetimeFigureOut">
              <a:rPr lang="en-US" smtClean="0"/>
              <a:t>9/26/13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28FD5F-0CD6-2545-94CC-D3618E5F01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tudents.engr.ncsu.edu/ieee/" TargetMode="External"/><Relationship Id="rId4" Type="http://schemas.openxmlformats.org/officeDocument/2006/relationships/hyperlink" Target="mailto:ncsu.ieee@gmail.com" TargetMode="External"/><Relationship Id="rId5" Type="http://schemas.openxmlformats.org/officeDocument/2006/relationships/hyperlink" Target="https://www.facebook.com/IeeeXtremeNCSU?ref=hl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soar6_obFkI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AnKswKVx3FF6AOpYXWsNWElwCyQnEL_p2a8LMis33Hw/viewform" TargetMode="External"/><Relationship Id="rId4" Type="http://schemas.openxmlformats.org/officeDocument/2006/relationships/hyperlink" Target="file://localhost/Users/anthonymason/Dropbox/IEEE/Xtreme%20Registration.pdf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en-US" dirty="0" err="1" smtClean="0"/>
              <a:t>Xtreme</a:t>
            </a:r>
            <a:r>
              <a:rPr lang="en-US" dirty="0" smtClean="0"/>
              <a:t> 2013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3200" y="5930900"/>
            <a:ext cx="10779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66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have a team?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If you don’t have team, this is the right time to talk to people and search for a team.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Post on Facebook page and we will help you find a team.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Feel free to contact us!</a:t>
            </a:r>
          </a:p>
          <a:p>
            <a:pPr>
              <a:buSzPct val="11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5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contact us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IEEE NCSU website :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://students.engr.ncsu.edu/</a:t>
            </a:r>
            <a:r>
              <a:rPr lang="en-US" dirty="0" err="1">
                <a:hlinkClick r:id="rId3"/>
              </a:rPr>
              <a:t>ieee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ncsu.ieee@gmail.com</a:t>
            </a:r>
            <a:endParaRPr lang="en-US" dirty="0" smtClean="0"/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Facebook page 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www.facebook.com/IeeeXtremeNCSU?ref=hl</a:t>
            </a:r>
          </a:p>
          <a:p>
            <a:pPr marL="0" indent="0">
              <a:buSzPct val="110000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84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en-US" dirty="0" err="1" smtClean="0"/>
              <a:t>Xtreme</a:t>
            </a:r>
            <a:r>
              <a:rPr lang="en-US" dirty="0" smtClean="0"/>
              <a:t> Pictures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3" y="1986138"/>
            <a:ext cx="3734829" cy="2497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404" t="20396"/>
          <a:stretch/>
        </p:blipFill>
        <p:spPr>
          <a:xfrm>
            <a:off x="6745110" y="1986138"/>
            <a:ext cx="2419645" cy="3549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23" y="4455582"/>
            <a:ext cx="3618087" cy="2412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1120" r="6620" b="14710"/>
          <a:stretch/>
        </p:blipFill>
        <p:spPr>
          <a:xfrm>
            <a:off x="0" y="1975040"/>
            <a:ext cx="3203223" cy="2480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30772"/>
          <a:stretch/>
        </p:blipFill>
        <p:spPr>
          <a:xfrm>
            <a:off x="6745109" y="4564038"/>
            <a:ext cx="2419645" cy="2293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55582"/>
            <a:ext cx="3203223" cy="2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IEEE?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Worldwide: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US" sz="2400" dirty="0" smtClean="0"/>
              <a:t>The world’s largest professional association for the advancement of technology.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US" sz="2400" dirty="0" smtClean="0"/>
              <a:t>“IEEE core purpose is to foster technological innovation and excellence for the benefit of humanity.”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NC State Student Organization: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US" sz="2400" dirty="0" smtClean="0"/>
              <a:t>Promote professional and technical development through various activities and services.</a:t>
            </a:r>
          </a:p>
          <a:p>
            <a:pPr marL="457200" lvl="1" indent="0">
              <a:buSzPct val="110000"/>
              <a:buNone/>
            </a:pPr>
            <a:endParaRPr lang="en-US" sz="2400" dirty="0" smtClean="0"/>
          </a:p>
          <a:p>
            <a:pPr marL="457200" lvl="1" indent="0">
              <a:buSzPct val="110000"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23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en-US" dirty="0" err="1" smtClean="0"/>
              <a:t>Xtreme</a:t>
            </a:r>
            <a:r>
              <a:rPr lang="en-US" dirty="0" smtClean="0"/>
              <a:t>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10000"/>
              <a:buBlip>
                <a:blip r:embed="rId2"/>
              </a:buBlip>
            </a:pPr>
            <a:r>
              <a:rPr lang="en-US" dirty="0" smtClean="0">
                <a:hlinkClick r:id="rId3"/>
              </a:rPr>
              <a:t>24 </a:t>
            </a:r>
            <a:r>
              <a:rPr lang="en-US" dirty="0">
                <a:hlinkClick r:id="rId3"/>
              </a:rPr>
              <a:t>H</a:t>
            </a:r>
            <a:r>
              <a:rPr lang="en-US" dirty="0" smtClean="0">
                <a:hlinkClick r:id="rId3"/>
              </a:rPr>
              <a:t>r Programming </a:t>
            </a:r>
            <a:r>
              <a:rPr lang="en-US" dirty="0">
                <a:hlinkClick r:id="rId3"/>
              </a:rPr>
              <a:t>competition</a:t>
            </a:r>
            <a:endParaRPr lang="en-US" dirty="0"/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~</a:t>
            </a:r>
            <a:r>
              <a:rPr lang="en-US" dirty="0"/>
              <a:t>6,000 teams around the world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Fun event with free food </a:t>
            </a:r>
            <a:r>
              <a:rPr lang="en-US" dirty="0" smtClean="0"/>
              <a:t>provided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Competition held in Progress Energy Conferences in EBII</a:t>
            </a:r>
            <a:endParaRPr lang="en-US" dirty="0"/>
          </a:p>
          <a:p>
            <a:pPr lvl="0">
              <a:buSzPct val="110000"/>
              <a:buBlip>
                <a:blip r:embed="rId2"/>
              </a:buBlip>
            </a:pPr>
            <a:r>
              <a:rPr lang="en-US" dirty="0"/>
              <a:t>Companies </a:t>
            </a:r>
            <a:r>
              <a:rPr lang="en-US" dirty="0" smtClean="0"/>
              <a:t>present – great opportunity to network        (bring resumes)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97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en-US" dirty="0" err="1" smtClean="0"/>
              <a:t>Xtreme</a:t>
            </a:r>
            <a:r>
              <a:rPr lang="en-US" dirty="0" smtClean="0"/>
              <a:t>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Great team work/team building exercise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Challenge and learn new software skills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Wonderful networking opportunity</a:t>
            </a:r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Meet new people with similar </a:t>
            </a:r>
            <a:r>
              <a:rPr lang="en-US" dirty="0" smtClean="0"/>
              <a:t>interests</a:t>
            </a:r>
            <a:endParaRPr lang="en-US" dirty="0" smtClean="0"/>
          </a:p>
          <a:p>
            <a:pPr>
              <a:buSzPct val="11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44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Prizes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The </a:t>
            </a:r>
            <a:r>
              <a:rPr lang="en-US" dirty="0"/>
              <a:t>winning team members claim ultimate bragging rights and are recognized as some of the world's top up-and-coming programmers. </a:t>
            </a:r>
            <a:endParaRPr lang="en-US" dirty="0" smtClean="0"/>
          </a:p>
          <a:p>
            <a:pPr>
              <a:buSzPct val="110000"/>
              <a:buBlip>
                <a:blip r:embed="rId2"/>
              </a:buBlip>
            </a:pPr>
            <a:r>
              <a:rPr lang="en-US" b="1" dirty="0" smtClean="0"/>
              <a:t>Grand Prize includes </a:t>
            </a:r>
            <a:r>
              <a:rPr lang="en-US" b="1" dirty="0"/>
              <a:t>an expense-paid trip to the IEEE conference of your choice anywhere in the </a:t>
            </a:r>
            <a:r>
              <a:rPr lang="en-US" b="1" dirty="0" smtClean="0"/>
              <a:t>world.</a:t>
            </a:r>
            <a:endParaRPr lang="en-US" b="1" dirty="0"/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&amp; 3rd </a:t>
            </a:r>
            <a:r>
              <a:rPr lang="en-US" dirty="0"/>
              <a:t>place </a:t>
            </a:r>
            <a:r>
              <a:rPr lang="en-US" dirty="0" smtClean="0"/>
              <a:t>overall: Netbooks for </a:t>
            </a:r>
            <a:r>
              <a:rPr lang="en-US" dirty="0"/>
              <a:t>each team </a:t>
            </a:r>
            <a:r>
              <a:rPr lang="en-US" dirty="0" smtClean="0"/>
              <a:t>member</a:t>
            </a:r>
            <a:endParaRPr lang="en-US" dirty="0"/>
          </a:p>
          <a:p>
            <a:pPr marL="349250" lvl="1" indent="0">
              <a:buSzPct val="110000"/>
              <a:buNone/>
            </a:pPr>
            <a:endParaRPr lang="en-US" dirty="0" smtClean="0"/>
          </a:p>
          <a:p>
            <a:pPr marL="0" indent="0">
              <a:buSzPct val="110000"/>
              <a:buNone/>
            </a:pPr>
            <a:r>
              <a:rPr lang="en-US" sz="1400" dirty="0" smtClean="0"/>
              <a:t>All </a:t>
            </a:r>
            <a:r>
              <a:rPr lang="en-US" sz="1400" dirty="0"/>
              <a:t>prizes are sponsored by the IEEE Computer Society.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4" y="5670063"/>
            <a:ext cx="2389188" cy="100876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69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IEEE do for </a:t>
            </a:r>
            <a:r>
              <a:rPr lang="en-US" dirty="0" smtClean="0"/>
              <a:t>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Aid in registration process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Group contestants in teams (if needed)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Support </a:t>
            </a:r>
            <a:r>
              <a:rPr lang="en-US" dirty="0"/>
              <a:t>teams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/>
              <a:t>Answer </a:t>
            </a:r>
            <a:r>
              <a:rPr lang="en-US" dirty="0" smtClean="0"/>
              <a:t>questions</a:t>
            </a:r>
          </a:p>
          <a:p>
            <a:pPr lvl="0">
              <a:buSzPct val="110000"/>
              <a:buBlip>
                <a:blip r:embed="rId2"/>
              </a:buBlip>
            </a:pPr>
            <a:r>
              <a:rPr lang="en-US" dirty="0" smtClean="0"/>
              <a:t>Serve food and drinks</a:t>
            </a:r>
          </a:p>
          <a:p>
            <a:pPr lvl="0">
              <a:buSzPct val="110000"/>
              <a:buBlip>
                <a:blip r:embed="rId2"/>
              </a:buBlip>
            </a:pPr>
            <a:endParaRPr lang="en-US" dirty="0"/>
          </a:p>
          <a:p>
            <a:pPr>
              <a:buSzPct val="11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33" y="3975100"/>
            <a:ext cx="3843867" cy="28829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19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en-US" dirty="0" err="1" smtClean="0"/>
              <a:t>Xtreme</a:t>
            </a:r>
            <a:r>
              <a:rPr lang="en-US" dirty="0" smtClean="0"/>
              <a:t>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628900"/>
            <a:ext cx="7662864" cy="3408364"/>
          </a:xfrm>
        </p:spPr>
        <p:txBody>
          <a:bodyPr>
            <a:normAutofit/>
          </a:bodyPr>
          <a:lstStyle/>
          <a:p>
            <a:pPr lvl="0">
              <a:buSzPct val="110000"/>
              <a:buBlip>
                <a:blip r:embed="rId3"/>
              </a:buBlip>
            </a:pPr>
            <a:r>
              <a:rPr lang="en-US" dirty="0" smtClean="0"/>
              <a:t>Personal criteria: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/>
              <a:t>Membership </a:t>
            </a:r>
            <a:r>
              <a:rPr lang="en-US" dirty="0" smtClean="0"/>
              <a:t>ID (Need to be IEEE student members)</a:t>
            </a:r>
          </a:p>
          <a:p>
            <a:pPr lvl="2">
              <a:buSzPct val="110000"/>
              <a:buBlip>
                <a:blip r:embed="rId3"/>
              </a:buBlip>
            </a:pPr>
            <a:r>
              <a:rPr lang="en-US" dirty="0" smtClean="0"/>
              <a:t>$16/6mo. or $32/yr. to become a member (30% off on Oct. 1</a:t>
            </a:r>
            <a:r>
              <a:rPr lang="en-US" baseline="30000" dirty="0" smtClean="0"/>
              <a:t>st</a:t>
            </a:r>
            <a:r>
              <a:rPr lang="en-US" dirty="0" smtClean="0"/>
              <a:t>)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 smtClean="0"/>
              <a:t>Proctor ID (Provided by us)</a:t>
            </a:r>
            <a:endParaRPr lang="en-US" sz="1400" dirty="0" smtClean="0"/>
          </a:p>
          <a:p>
            <a:pPr lvl="0">
              <a:buSzPct val="110000"/>
              <a:buBlip>
                <a:blip r:embed="rId3"/>
              </a:buBlip>
            </a:pPr>
            <a:r>
              <a:rPr lang="en-US" dirty="0" smtClean="0"/>
              <a:t>Team criteria: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 smtClean="0"/>
              <a:t>Max </a:t>
            </a:r>
            <a:r>
              <a:rPr lang="en-US" dirty="0"/>
              <a:t>3 </a:t>
            </a:r>
            <a:r>
              <a:rPr lang="en-US" dirty="0" smtClean="0"/>
              <a:t>people per team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 smtClean="0"/>
              <a:t>Only 2 </a:t>
            </a:r>
            <a:r>
              <a:rPr lang="en-US" dirty="0"/>
              <a:t>g</a:t>
            </a:r>
            <a:r>
              <a:rPr lang="en-US" dirty="0" smtClean="0"/>
              <a:t>rad students per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962400"/>
            <a:ext cx="4343400" cy="28956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57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5" name="Picture 4" descr="Screen Shot 2013-09-25 at 5.52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/>
          <a:stretch/>
        </p:blipFill>
        <p:spPr>
          <a:xfrm>
            <a:off x="457200" y="2512130"/>
            <a:ext cx="8064500" cy="43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1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Sign-up for event with NCSU IEEE organization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US" dirty="0" smtClean="0"/>
              <a:t>Sign-up available </a:t>
            </a:r>
            <a:r>
              <a:rPr lang="en-US" dirty="0" smtClean="0">
                <a:hlinkClick r:id="rId3"/>
              </a:rPr>
              <a:t>here</a:t>
            </a:r>
            <a:endParaRPr lang="en-US" dirty="0"/>
          </a:p>
          <a:p>
            <a:pPr>
              <a:buSzPct val="110000"/>
              <a:buBlip>
                <a:blip r:embed="rId2"/>
              </a:buBlip>
            </a:pPr>
            <a:r>
              <a:rPr lang="en-US" dirty="0" smtClean="0"/>
              <a:t>Register online at </a:t>
            </a:r>
            <a:r>
              <a:rPr lang="en-US" dirty="0" smtClean="0">
                <a:hlinkClick r:id="rId4" action="ppaction://hlinkfile"/>
              </a:rPr>
              <a:t>IEEExtreme</a:t>
            </a:r>
            <a:endParaRPr lang="en-US" dirty="0" smtClean="0"/>
          </a:p>
          <a:p>
            <a:pPr lvl="1">
              <a:buSzPct val="110000"/>
              <a:buBlip>
                <a:blip r:embed="rId2"/>
              </a:buBlip>
            </a:pPr>
            <a:r>
              <a:rPr lang="en-US" dirty="0" smtClean="0"/>
              <a:t>Deadline is October 10</a:t>
            </a:r>
            <a:r>
              <a:rPr lang="en-US" baseline="30000" dirty="0" smtClean="0"/>
              <a:t>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7222" t="31482" r="16528"/>
          <a:stretch/>
        </p:blipFill>
        <p:spPr>
          <a:xfrm>
            <a:off x="6160770" y="3543300"/>
            <a:ext cx="2983230" cy="33147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31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735</TotalTime>
  <Words>384</Words>
  <Application>Microsoft Macintosh PowerPoint</Application>
  <PresentationFormat>On-screen Show (4:3)</PresentationFormat>
  <Paragraphs>55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Genesis</vt:lpstr>
      <vt:lpstr>IEEE Xtreme 2013</vt:lpstr>
      <vt:lpstr>What is IEEE?</vt:lpstr>
      <vt:lpstr>IEEE Xtreme Competition</vt:lpstr>
      <vt:lpstr>IEEE Xtreme Benefits</vt:lpstr>
      <vt:lpstr>Grand Prizes</vt:lpstr>
      <vt:lpstr>What does IEEE do for you?</vt:lpstr>
      <vt:lpstr>IEEE Xtreme Requirements</vt:lpstr>
      <vt:lpstr>Programming Languages</vt:lpstr>
      <vt:lpstr>IEEE Registration</vt:lpstr>
      <vt:lpstr>Don’t have a team?</vt:lpstr>
      <vt:lpstr>How to contact us ?</vt:lpstr>
      <vt:lpstr>IEEE Xtreme Pictures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Extreme 2013</dc:title>
  <dc:creator>Anthony Mason</dc:creator>
  <cp:lastModifiedBy>Anthony Mason</cp:lastModifiedBy>
  <cp:revision>22</cp:revision>
  <dcterms:created xsi:type="dcterms:W3CDTF">2013-09-25T05:27:40Z</dcterms:created>
  <dcterms:modified xsi:type="dcterms:W3CDTF">2013-09-26T08:29:35Z</dcterms:modified>
</cp:coreProperties>
</file>